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72" r:id="rId5"/>
    <p:sldId id="271" r:id="rId6"/>
    <p:sldId id="265" r:id="rId7"/>
    <p:sldId id="266" r:id="rId8"/>
    <p:sldId id="267" r:id="rId9"/>
    <p:sldId id="268" r:id="rId10"/>
    <p:sldId id="260" r:id="rId11"/>
    <p:sldId id="262" r:id="rId12"/>
    <p:sldId id="263" r:id="rId13"/>
    <p:sldId id="264" r:id="rId14"/>
    <p:sldId id="261" r:id="rId15"/>
    <p:sldId id="270" r:id="rId16"/>
    <p:sldId id="269" r:id="rId17"/>
  </p:sldIdLst>
  <p:sldSz cx="12192000" cy="6858000"/>
  <p:notesSz cx="6858000" cy="9144000"/>
  <p:photoAlbum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821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11C093F-D32E-8B1D-3E43-B3F67AB05F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49CA169B-C58D-79D5-8D28-D42CDAD3BE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BA3FA4B-02BD-FE18-A4B3-64D6DA679F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394A96-CA06-4D4D-B409-4965ACDD6D02}" type="datetimeFigureOut">
              <a:rPr kumimoji="1" lang="ja-JP" altLang="en-US" smtClean="0"/>
              <a:t>2023/2/27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4950E04-428F-A872-B2DA-4074731D9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C31CFE6-FE4C-BDA3-36D3-66AA7A2565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BD588E-32DD-4288-9390-221C2367AE5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91134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370913D-0B54-779E-6480-616A1AA0D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B37AF6B1-755E-6E9D-6AB0-1D3E921C9E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2078323-C7D1-BA19-4A89-B663548CE9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394A96-CA06-4D4D-B409-4965ACDD6D02}" type="datetimeFigureOut">
              <a:rPr kumimoji="1" lang="ja-JP" altLang="en-US" smtClean="0"/>
              <a:t>2023/2/27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93BCAB7-5F6D-87F9-1EDB-A1DE40368E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1F43D09-5685-E4BC-AD5B-BC6076361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BD588E-32DD-4288-9390-221C2367AE5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777510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EF233887-B979-925C-7DA4-368F0464C5C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BED6F1FE-4F67-36A3-BBC9-A5DDF310CB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0103294-E3F5-F286-94B4-A456A88824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394A96-CA06-4D4D-B409-4965ACDD6D02}" type="datetimeFigureOut">
              <a:rPr kumimoji="1" lang="ja-JP" altLang="en-US" smtClean="0"/>
              <a:t>2023/2/27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DC5481A-1EB0-330C-4A46-8E0FFCB01B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0EB8B5C-58BE-107C-3E1D-CFEC7F3B8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BD588E-32DD-4288-9390-221C2367AE5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411896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B0EC4CF-7DE2-5468-EB8B-9CF524A1C4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FA0D130-E450-1C8F-B581-77CB229A1D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B62B1B4-777B-5B55-90DE-5D5917B1A0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394A96-CA06-4D4D-B409-4965ACDD6D02}" type="datetimeFigureOut">
              <a:rPr kumimoji="1" lang="ja-JP" altLang="en-US" smtClean="0"/>
              <a:t>2023/2/27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E0CD1A2-0E21-28F0-78B3-8F26F719FE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DB4B2C0-5B42-D402-7228-7DA355E95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BD588E-32DD-4288-9390-221C2367AE5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383182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AF8C928-6D8B-28B4-46F3-424295D4C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0231D644-B07F-9835-0F45-3330E2E9ED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138DBA0-4438-B7D7-2808-C1D673E893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394A96-CA06-4D4D-B409-4965ACDD6D02}" type="datetimeFigureOut">
              <a:rPr kumimoji="1" lang="ja-JP" altLang="en-US" smtClean="0"/>
              <a:t>2023/2/27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80F922B-7080-9B92-D03E-2049ADEEC4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E5A43F8-72D4-FFD2-A503-9B25281F3A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BD588E-32DD-4288-9390-221C2367AE5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245590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5764DBE-CC61-AC18-E011-C3003B1A0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5A064BD-B450-EBD3-FB0B-D69B36524D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38DE8967-1B4B-A82F-BF3C-FAA768AB6D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2CAA71CE-FBD7-3A5D-7F22-988C75D01C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394A96-CA06-4D4D-B409-4965ACDD6D02}" type="datetimeFigureOut">
              <a:rPr kumimoji="1" lang="ja-JP" altLang="en-US" smtClean="0"/>
              <a:t>2023/2/27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717CDAA7-47B9-9EB9-14DD-BFCD2BC605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FFD9A1D1-A651-3D72-F625-78F6442A11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BD588E-32DD-4288-9390-221C2367AE5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981290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9BFCDD8-3342-8D6E-7CF0-7F07505265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287DCE96-1145-F951-E821-CD556D60BC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3F218D56-D355-F208-42EC-973C1E1922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ACF4D5D4-CA1E-8296-7488-298A0200FC1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DFFCA221-1DBD-3C68-9BE2-E4CBD488AF6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D9EE2997-EEE7-9B72-6987-E02C281BC1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394A96-CA06-4D4D-B409-4965ACDD6D02}" type="datetimeFigureOut">
              <a:rPr kumimoji="1" lang="ja-JP" altLang="en-US" smtClean="0"/>
              <a:t>2023/2/27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0801DA1E-7C43-BA1B-DECE-9442B43810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C392F29F-13F6-BAB3-15E4-52F4B5A13B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BD588E-32DD-4288-9390-221C2367AE5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617601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DAE0F11-D2C9-D90F-A9B3-8D619C4E69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C3FFD495-320A-8909-2182-0E58D4A6DE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394A96-CA06-4D4D-B409-4965ACDD6D02}" type="datetimeFigureOut">
              <a:rPr kumimoji="1" lang="ja-JP" altLang="en-US" smtClean="0"/>
              <a:t>2023/2/27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979B08D0-8E4B-5951-F2C5-293BFB5BD6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EC1D61C9-EB17-0A07-0C94-F41B9D6E8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BD588E-32DD-4288-9390-221C2367AE5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882884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879E7508-A407-C675-F0CD-AD2CD2D3EA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394A96-CA06-4D4D-B409-4965ACDD6D02}" type="datetimeFigureOut">
              <a:rPr kumimoji="1" lang="ja-JP" altLang="en-US" smtClean="0"/>
              <a:t>2023/2/27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DD345514-B95C-CC6C-670A-151BA35198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ED9B2949-48FA-EC90-753C-ADDABE1E16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BD588E-32DD-4288-9390-221C2367AE5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617726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783DBD3-C41B-B295-ADA4-160114FD7F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D13F4CD-7B92-54EF-B1DE-C6EF1423E2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21EF8371-227C-A19B-BFA2-8E4A8EAAD6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E1973C69-C348-0468-37D9-4DCBC54C53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394A96-CA06-4D4D-B409-4965ACDD6D02}" type="datetimeFigureOut">
              <a:rPr kumimoji="1" lang="ja-JP" altLang="en-US" smtClean="0"/>
              <a:t>2023/2/27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00AA0EF3-B45D-F7FB-D188-7E78CE45B0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49A6B37-8F88-44AC-75DA-4D91717DD4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BD588E-32DD-4288-9390-221C2367AE5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743499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8320B3B-B417-2722-2F96-6A3AF8F01A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1C228E80-128B-1E27-5CA7-1B87109E34D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D228AF25-7696-916E-6484-7418E5D961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61B0C223-3280-B068-1E51-E64F0FE10B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394A96-CA06-4D4D-B409-4965ACDD6D02}" type="datetimeFigureOut">
              <a:rPr kumimoji="1" lang="ja-JP" altLang="en-US" smtClean="0"/>
              <a:t>2023/2/27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59F1FB1C-E5E0-90E0-F328-B298E80EFF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8E85ABAA-522D-C6AC-D4F3-78B180CCB9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BD588E-32DD-4288-9390-221C2367AE5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136668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FE80E918-414A-F201-FB0C-FC33E624AA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D7B5694C-0E6C-E539-4621-96AB972BD0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FA4123C-4594-E5BC-D936-98A20C2634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394A96-CA06-4D4D-B409-4965ACDD6D02}" type="datetimeFigureOut">
              <a:rPr kumimoji="1" lang="ja-JP" altLang="en-US" smtClean="0"/>
              <a:t>2023/2/27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9D8FA12-CC17-9631-D456-6CDA358383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3D63E04-09DB-8815-85E6-FD5B341C46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BD588E-32DD-4288-9390-221C2367AE5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0304086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サムネ">
            <a:extLst>
              <a:ext uri="{FF2B5EF4-FFF2-40B4-BE49-F238E27FC236}">
                <a16:creationId xmlns:a16="http://schemas.microsoft.com/office/drawing/2014/main" id="{17883E42-3982-6B7A-510F-E2850170E88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1266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作品紹介">
            <a:extLst>
              <a:ext uri="{FF2B5EF4-FFF2-40B4-BE49-F238E27FC236}">
                <a16:creationId xmlns:a16="http://schemas.microsoft.com/office/drawing/2014/main" id="{02BE72DF-1D40-010F-BD9F-077C76B67B3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0539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作品紹介-概要">
            <a:extLst>
              <a:ext uri="{FF2B5EF4-FFF2-40B4-BE49-F238E27FC236}">
                <a16:creationId xmlns:a16="http://schemas.microsoft.com/office/drawing/2014/main" id="{085F7D58-3632-A432-AFAC-BC74D68D17C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2028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作品紹介-制作プロセス1">
            <a:extLst>
              <a:ext uri="{FF2B5EF4-FFF2-40B4-BE49-F238E27FC236}">
                <a16:creationId xmlns:a16="http://schemas.microsoft.com/office/drawing/2014/main" id="{5D5846D8-C764-B133-4886-1C45583DA0F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9D0DDAA6-152D-DBEF-004B-D6EB61957A68}"/>
              </a:ext>
            </a:extLst>
          </p:cNvPr>
          <p:cNvSpPr/>
          <p:nvPr/>
        </p:nvSpPr>
        <p:spPr>
          <a:xfrm>
            <a:off x="6096000" y="5048655"/>
            <a:ext cx="1536970" cy="106031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52759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作品紹介-制作プロセス2">
            <a:extLst>
              <a:ext uri="{FF2B5EF4-FFF2-40B4-BE49-F238E27FC236}">
                <a16:creationId xmlns:a16="http://schemas.microsoft.com/office/drawing/2014/main" id="{D13A53A0-3164-9D34-6F61-B337C323942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0098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作品紹介-こだわった点">
            <a:extLst>
              <a:ext uri="{FF2B5EF4-FFF2-40B4-BE49-F238E27FC236}">
                <a16:creationId xmlns:a16="http://schemas.microsoft.com/office/drawing/2014/main" id="{ABC07384-070E-CC4D-451C-8EB57C46DB6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5776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終わりの挨拶">
            <a:extLst>
              <a:ext uri="{FF2B5EF4-FFF2-40B4-BE49-F238E27FC236}">
                <a16:creationId xmlns:a16="http://schemas.microsoft.com/office/drawing/2014/main" id="{D1E45463-88D3-72E1-D8C8-955DA84A8CE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0629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質疑応答">
            <a:extLst>
              <a:ext uri="{FF2B5EF4-FFF2-40B4-BE49-F238E27FC236}">
                <a16:creationId xmlns:a16="http://schemas.microsoft.com/office/drawing/2014/main" id="{B880244F-7D6D-C65D-45F2-23B1B0DF36A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4051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プレゼンの流れ-見出し">
            <a:extLst>
              <a:ext uri="{FF2B5EF4-FFF2-40B4-BE49-F238E27FC236}">
                <a16:creationId xmlns:a16="http://schemas.microsoft.com/office/drawing/2014/main" id="{2D9C89F0-44CE-12BB-7F8E-1E3B67BECC9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2694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1" name="図 10" descr="テキスト&#10;&#10;自動的に生成された説明">
            <a:extLst>
              <a:ext uri="{FF2B5EF4-FFF2-40B4-BE49-F238E27FC236}">
                <a16:creationId xmlns:a16="http://schemas.microsoft.com/office/drawing/2014/main" id="{01424954-B77A-07A1-C169-29EC76B314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図 2" descr="テキスト&#10;&#10;自動的に生成された説明">
            <a:extLst>
              <a:ext uri="{FF2B5EF4-FFF2-40B4-BE49-F238E27FC236}">
                <a16:creationId xmlns:a16="http://schemas.microsoft.com/office/drawing/2014/main" id="{8246ED2E-7BF3-E70E-4ED0-B0B2C567D6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768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テキスト が含まれている画像&#10;&#10;自動的に生成された説明">
            <a:extLst>
              <a:ext uri="{FF2B5EF4-FFF2-40B4-BE49-F238E27FC236}">
                <a16:creationId xmlns:a16="http://schemas.microsoft.com/office/drawing/2014/main" id="{E7174D97-5E69-5525-5F25-CA19400293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3222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テキスト&#10;&#10;自動的に生成された説明">
            <a:extLst>
              <a:ext uri="{FF2B5EF4-FFF2-40B4-BE49-F238E27FC236}">
                <a16:creationId xmlns:a16="http://schemas.microsoft.com/office/drawing/2014/main" id="{26551E0D-CC16-0FE6-1588-2B5C7BBF06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7754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自己紹介-見出し">
            <a:extLst>
              <a:ext uri="{FF2B5EF4-FFF2-40B4-BE49-F238E27FC236}">
                <a16:creationId xmlns:a16="http://schemas.microsoft.com/office/drawing/2014/main" id="{8407493B-FB65-D5BA-8C08-7FB00869ADC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4311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自己紹介-本編-基本プロフィール">
            <a:extLst>
              <a:ext uri="{FF2B5EF4-FFF2-40B4-BE49-F238E27FC236}">
                <a16:creationId xmlns:a16="http://schemas.microsoft.com/office/drawing/2014/main" id="{4559D3DC-82C2-9433-E1C7-2FCBDF06A3D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1689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自己紹介-本編-趣味">
            <a:extLst>
              <a:ext uri="{FF2B5EF4-FFF2-40B4-BE49-F238E27FC236}">
                <a16:creationId xmlns:a16="http://schemas.microsoft.com/office/drawing/2014/main" id="{064F7315-C7EB-BA04-CB57-66B55D4F12F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5042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自己紹介-本編-趣味-1">
            <a:extLst>
              <a:ext uri="{FF2B5EF4-FFF2-40B4-BE49-F238E27FC236}">
                <a16:creationId xmlns:a16="http://schemas.microsoft.com/office/drawing/2014/main" id="{954AA871-CD78-998C-309C-F0C670308D4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2795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406</TotalTime>
  <Words>0</Words>
  <Application>Microsoft Office PowerPoint</Application>
  <PresentationFormat>ワイド画面</PresentationFormat>
  <Paragraphs>0</Paragraphs>
  <Slides>16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16</vt:i4>
      </vt:variant>
    </vt:vector>
  </HeadingPairs>
  <TitlesOfParts>
    <vt:vector size="20" baseType="lpstr">
      <vt:lpstr>游ゴシック</vt:lpstr>
      <vt:lpstr>游ゴシック Light</vt:lpstr>
      <vt:lpstr>Arial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柳澤 優太</dc:creator>
  <cp:lastModifiedBy>柳澤 優太</cp:lastModifiedBy>
  <cp:revision>9</cp:revision>
  <dcterms:created xsi:type="dcterms:W3CDTF">2023-02-26T06:14:17Z</dcterms:created>
  <dcterms:modified xsi:type="dcterms:W3CDTF">2023-02-26T23:47:32Z</dcterms:modified>
</cp:coreProperties>
</file>